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.fntdata"/><Relationship Id="rId6" Type="http://schemas.openxmlformats.org/officeDocument/2006/relationships/slide" Target="slides/slide1.xml"/><Relationship Id="rId18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ae2aaea8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ae2aaea8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fae2aaea8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fae2aaea8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647e916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647e916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647e9161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0647e9161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ae2aaea8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fae2aaea8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ae2aaea8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ae2aaea8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ae2aaea8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fae2aaea8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/>
              <a:t>Pedidos Minimarket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45833"/>
              <a:buFont typeface="Arial"/>
              <a:buNone/>
            </a:pPr>
            <a:r>
              <a:rPr lang="es"/>
              <a:t>Integrantes: Angel Araya, Brenda Araya, Carlos Escobedo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s"/>
              <a:t>Problemática y solución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7600"/>
            <a:ext cx="5123774" cy="341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 relacional actualizado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475" y="1141527"/>
            <a:ext cx="7116800" cy="375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120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Estructura BD no relacional MONGODB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9013"/>
            <a:ext cx="9144002" cy="439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Estructura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375" y="1017726"/>
            <a:ext cx="2584025" cy="382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Vista: Pantalla Back final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86000"/>
            <a:ext cx="814966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Vistas: Pantalla Front 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792140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6940" y="1170125"/>
            <a:ext cx="3894660" cy="2691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s"/>
              <a:t>Vistas: Pantalla Front 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798450" cy="285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